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1"/>
    <p:restoredTop sz="96327"/>
  </p:normalViewPr>
  <p:slideViewPr>
    <p:cSldViewPr snapToGrid="0">
      <p:cViewPr>
        <p:scale>
          <a:sx n="102" d="100"/>
          <a:sy n="102" d="100"/>
        </p:scale>
        <p:origin x="800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13166C7A-2093-D6C3-1015-7D2F61716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13" name="Imagem 12" descr="Ícone&#10;&#10;Descrição gerada automaticamente">
            <a:extLst>
              <a:ext uri="{FF2B5EF4-FFF2-40B4-BE49-F238E27FC236}">
                <a16:creationId xmlns:a16="http://schemas.microsoft.com/office/drawing/2014/main" id="{A316BF18-71C4-6DFB-3899-55975135C04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0780" y="4186431"/>
            <a:ext cx="6006010" cy="24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2BC81048-106F-8A9F-3659-84DE7A503A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09540" y="112734"/>
            <a:ext cx="432148" cy="20297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09CC232-D3EB-DEAC-D4F6-2814567339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BA6CA09-CC7F-1786-B476-36C72373C4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312" y="112734"/>
            <a:ext cx="1876817" cy="8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09CC232-D3EB-DEAC-D4F6-281456733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pic>
        <p:nvPicPr>
          <p:cNvPr id="4" name="Imagem 3" descr="Ícone&#10;&#10;Descrição gerada automaticamente">
            <a:extLst>
              <a:ext uri="{FF2B5EF4-FFF2-40B4-BE49-F238E27FC236}">
                <a16:creationId xmlns:a16="http://schemas.microsoft.com/office/drawing/2014/main" id="{77005AB1-27D9-0AF0-A364-55A4177135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2995" y="1924406"/>
            <a:ext cx="6006010" cy="24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7728559" y="5019805"/>
            <a:ext cx="3532341" cy="767219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 da apresentação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Versão</a:t>
            </a:r>
          </a:p>
        </p:txBody>
      </p:sp>
    </p:spTree>
    <p:extLst>
      <p:ext uri="{BB962C8B-B14F-4D97-AF65-F5344CB8AC3E}">
        <p14:creationId xmlns:p14="http://schemas.microsoft.com/office/powerpoint/2010/main" val="354127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59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7F9E381-056B-491C-71C0-B64F1433B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048CA6E-79FE-BF7D-AF35-0F458ED105B9}"/>
              </a:ext>
            </a:extLst>
          </p:cNvPr>
          <p:cNvSpPr txBox="1">
            <a:spLocks/>
          </p:cNvSpPr>
          <p:nvPr/>
        </p:nvSpPr>
        <p:spPr>
          <a:xfrm>
            <a:off x="4574087" y="4794337"/>
            <a:ext cx="3043825" cy="275573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OBRIGADO</a:t>
            </a:r>
            <a:endParaRPr lang="pt-B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22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Thiago Rocha</cp:lastModifiedBy>
  <cp:revision>1</cp:revision>
  <dcterms:created xsi:type="dcterms:W3CDTF">2023-03-16T21:20:46Z</dcterms:created>
  <dcterms:modified xsi:type="dcterms:W3CDTF">2023-03-16T22:46:56Z</dcterms:modified>
</cp:coreProperties>
</file>